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atamaran"/>
      <p:regular r:id="rId25"/>
      <p:bold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tamaran-bold.fntdata"/><Relationship Id="rId25" Type="http://schemas.openxmlformats.org/officeDocument/2006/relationships/font" Target="fonts/Catamaran-regular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830b8afa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830b8afa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830b8afaa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830b8afaa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ef161b1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ef161b1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830b8afa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830b8af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830b8afaa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830b8afaa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eef28686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eef28686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178c0e3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178c0e3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830b8afaa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830b8afa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eef2868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eef2868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eef28686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eef28686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830b8af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3830b8af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830b8afaa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3830b8afaa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830b8afa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830b8afa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eef28686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eef2868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eef28686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eef28686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830b8afaa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830b8afaa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830b8afa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3830b8afa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830b8afa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830b8afa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jpg"/><Relationship Id="rId4" Type="http://schemas.openxmlformats.org/officeDocument/2006/relationships/image" Target="../media/image34.jpg"/><Relationship Id="rId5" Type="http://schemas.openxmlformats.org/officeDocument/2006/relationships/image" Target="../media/image31.jpg"/><Relationship Id="rId6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35.jpg"/><Relationship Id="rId7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KCeSe0RF2dTWx3nFrsqyktRy-ziTY2Z0/view" TargetMode="External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9.jpg"/><Relationship Id="rId5" Type="http://schemas.openxmlformats.org/officeDocument/2006/relationships/image" Target="../media/image26.png"/><Relationship Id="rId6" Type="http://schemas.openxmlformats.org/officeDocument/2006/relationships/image" Target="../media/image13.jpg"/><Relationship Id="rId7" Type="http://schemas.openxmlformats.org/officeDocument/2006/relationships/image" Target="../media/image10.jpg"/><Relationship Id="rId8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3348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639425"/>
            <a:ext cx="9144000" cy="81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02/21/2025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5" y="1284000"/>
            <a:ext cx="2193151" cy="29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850" y="1284000"/>
            <a:ext cx="2193148" cy="292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225" y="1284013"/>
            <a:ext cx="2193151" cy="292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600" y="1284000"/>
            <a:ext cx="2161109" cy="28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Prototyping/Assembly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320" y="1066800"/>
            <a:ext cx="2628899" cy="3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539" y="1066800"/>
            <a:ext cx="2628899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Fasteners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174025" y="1473900"/>
            <a:ext cx="4863000" cy="21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Verification of Fasteners for Base, J1, and J2 are underway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 Fasteners for the Robot are allocated for, plan to order sometime next week after we finish assembling J1 and J2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Morgan organized these fasteners with our organization kit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15857" l="0" r="0" t="39625"/>
          <a:stretch/>
        </p:blipFill>
        <p:spPr>
          <a:xfrm>
            <a:off x="5125301" y="1473889"/>
            <a:ext cx="3847503" cy="228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Motor Holder Prototype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58000" y="1012125"/>
            <a:ext cx="54078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Motor Testing:</a:t>
            </a:r>
            <a:r>
              <a:rPr lang="en" sz="1800">
                <a:solidFill>
                  <a:schemeClr val="dk1"/>
                </a:solidFill>
              </a:rPr>
              <a:t> Collaborated with team to identify prototype needs for individual motor testing.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Motor Prototype:</a:t>
            </a:r>
            <a:r>
              <a:rPr lang="en" sz="1800">
                <a:solidFill>
                  <a:schemeClr val="dk1"/>
                </a:solidFill>
              </a:rPr>
              <a:t> Designed and fabricated a motor holder and arm to verify motor rotation.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50" y="2659525"/>
            <a:ext cx="3032350" cy="19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050" y="2659518"/>
            <a:ext cx="2132050" cy="16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 title="IMG_8797.HEIC"/>
          <p:cNvPicPr preferRelativeResize="0"/>
          <p:nvPr/>
        </p:nvPicPr>
        <p:blipFill rotWithShape="1">
          <a:blip r:embed="rId5">
            <a:alphaModFix/>
          </a:blip>
          <a:srcRect b="-8" l="0" r="0" t="18475"/>
          <a:stretch/>
        </p:blipFill>
        <p:spPr>
          <a:xfrm>
            <a:off x="6238425" y="1469323"/>
            <a:ext cx="2446423" cy="285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Research/Testing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364361" y="990721"/>
            <a:ext cx="28212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Preliminary Electrical Testing Setup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10680" l="0" r="6112" t="10205"/>
          <a:stretch/>
        </p:blipFill>
        <p:spPr>
          <a:xfrm>
            <a:off x="319922" y="1372125"/>
            <a:ext cx="2910050" cy="13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63" y="2832192"/>
            <a:ext cx="2202776" cy="17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5">
            <a:alphaModFix/>
          </a:blip>
          <a:srcRect b="21914" l="0" r="0" t="23814"/>
          <a:stretch/>
        </p:blipFill>
        <p:spPr>
          <a:xfrm>
            <a:off x="3395750" y="3009000"/>
            <a:ext cx="2286000" cy="16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6">
            <a:alphaModFix/>
          </a:blip>
          <a:srcRect b="16294" l="9016" r="0" t="26650"/>
          <a:stretch/>
        </p:blipFill>
        <p:spPr>
          <a:xfrm>
            <a:off x="3429000" y="1006025"/>
            <a:ext cx="2286000" cy="191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7">
            <a:alphaModFix/>
          </a:blip>
          <a:srcRect b="0" l="0" r="0" t="14464"/>
          <a:stretch/>
        </p:blipFill>
        <p:spPr>
          <a:xfrm>
            <a:off x="6075025" y="1346449"/>
            <a:ext cx="2583026" cy="29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270700" y="1169850"/>
            <a:ext cx="45249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Challenge:</a:t>
            </a:r>
            <a:r>
              <a:rPr lang="en" sz="1600">
                <a:solidFill>
                  <a:schemeClr val="dk1"/>
                </a:solidFill>
              </a:rPr>
              <a:t> Initial attempts to establish communication between the Arduino and CAN, for motor testing, were unsuccessful due to limited Arduino coding expertise and potential setup issues.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Solution:</a:t>
            </a:r>
            <a:r>
              <a:rPr lang="en" sz="1600">
                <a:solidFill>
                  <a:schemeClr val="dk1"/>
                </a:solidFill>
              </a:rPr>
              <a:t> An R-Link was sourced and used to successfully test the Base Motor.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Results:</a:t>
            </a:r>
            <a:r>
              <a:rPr lang="en" sz="1600">
                <a:solidFill>
                  <a:schemeClr val="dk1"/>
                </a:solidFill>
              </a:rPr>
              <a:t> The Base Motor functioned correctly, demonstrating proper position, velocity, and torque control in MIT mode, utilizing the Cube Mars upper computer.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9" name="Google Shape;199;p27" title="IMG_896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400" y="1066800"/>
            <a:ext cx="1971675" cy="350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00" name="Google Shape;200;p27"/>
          <p:cNvCxnSpPr>
            <a:endCxn id="201" idx="0"/>
          </p:cNvCxnSpPr>
          <p:nvPr/>
        </p:nvCxnSpPr>
        <p:spPr>
          <a:xfrm>
            <a:off x="7164000" y="3074400"/>
            <a:ext cx="1285800" cy="10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7"/>
          <p:cNvSpPr txBox="1"/>
          <p:nvPr/>
        </p:nvSpPr>
        <p:spPr>
          <a:xfrm>
            <a:off x="7812750" y="4150800"/>
            <a:ext cx="1274100" cy="42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Desire Torque 4.0 Nm 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Kp = 0.5</a:t>
            </a:r>
            <a:endParaRPr b="1" sz="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Next Steps for 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Motor Research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270700" y="1169850"/>
            <a:ext cx="45249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Consultation:</a:t>
            </a:r>
            <a:r>
              <a:rPr lang="en" sz="1800">
                <a:solidFill>
                  <a:schemeClr val="dk1"/>
                </a:solidFill>
              </a:rPr>
              <a:t> We plan to consult with our controls professor to address the Arduino-CAN bus connection issues.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Code Development:</a:t>
            </a:r>
            <a:r>
              <a:rPr lang="en" sz="1800">
                <a:solidFill>
                  <a:schemeClr val="dk1"/>
                </a:solidFill>
              </a:rPr>
              <a:t> We will seek guidance on implementing initial motor control code. (Language: C++)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Multi-Motor Control:</a:t>
            </a:r>
            <a:r>
              <a:rPr lang="en" sz="1800">
                <a:solidFill>
                  <a:schemeClr val="dk1"/>
                </a:solidFill>
              </a:rPr>
              <a:t> We will also discuss strategies for controlling multiple motors simultaneously.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850" y="1066800"/>
            <a:ext cx="2785953" cy="350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Assembly Manual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50" y="958600"/>
            <a:ext cx="4020665" cy="3721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062" y="958600"/>
            <a:ext cx="2851189" cy="3721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Electrical Block Diagram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45902" l="0" r="0" t="0"/>
          <a:stretch/>
        </p:blipFill>
        <p:spPr>
          <a:xfrm>
            <a:off x="1931711" y="972685"/>
            <a:ext cx="5280577" cy="369342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530700" y="1147450"/>
            <a:ext cx="8082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885550" y="1208525"/>
            <a:ext cx="7204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Order/Verify remaining electrical components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assembling Base, J1, and J2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Print J3, J4, and J5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Assembly Manual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working on midterm report/presentation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Schedule date for Final Presentation (Week of April 21st)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Capstone Showcase April 25th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Statement/Project Motivation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technology that has 5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Weekly Assigned Tasks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91100" y="1101150"/>
            <a:ext cx="5354700" cy="3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Jade -</a:t>
            </a:r>
            <a:r>
              <a:rPr lang="en" sz="2400">
                <a:solidFill>
                  <a:schemeClr val="dk1"/>
                </a:solidFill>
              </a:rPr>
              <a:t> Solidworks Refinement/Prototyping/Assembly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Izzy -</a:t>
            </a:r>
            <a:r>
              <a:rPr lang="en" sz="2400">
                <a:solidFill>
                  <a:schemeClr val="dk1"/>
                </a:solidFill>
              </a:rPr>
              <a:t> Motor Research and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Dalton -</a:t>
            </a:r>
            <a:r>
              <a:rPr lang="en" sz="2400">
                <a:solidFill>
                  <a:schemeClr val="dk1"/>
                </a:solidFill>
              </a:rPr>
              <a:t> Assembly/Motor Testing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Morgan -</a:t>
            </a:r>
            <a:r>
              <a:rPr lang="en" sz="2400">
                <a:solidFill>
                  <a:schemeClr val="dk1"/>
                </a:solidFill>
              </a:rPr>
              <a:t> Purchase Orders/Electrical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800" y="971975"/>
            <a:ext cx="3431749" cy="3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 Update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013" y="1004000"/>
            <a:ext cx="6329973" cy="36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Updated BOM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328" y="990600"/>
            <a:ext cx="6311346" cy="3657599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Orders Purchased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53150" t="0"/>
          <a:stretch/>
        </p:blipFill>
        <p:spPr>
          <a:xfrm>
            <a:off x="325975" y="1159788"/>
            <a:ext cx="1732350" cy="179862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22512" l="10523" r="10767" t="32337"/>
          <a:stretch/>
        </p:blipFill>
        <p:spPr>
          <a:xfrm>
            <a:off x="157563" y="3050100"/>
            <a:ext cx="2069174" cy="1582626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500" y="1839675"/>
            <a:ext cx="2168449" cy="19594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6">
            <a:alphaModFix/>
          </a:blip>
          <a:srcRect b="8501" l="10430" r="8774" t="25496"/>
          <a:stretch/>
        </p:blipFill>
        <p:spPr>
          <a:xfrm>
            <a:off x="5116300" y="961450"/>
            <a:ext cx="1676225" cy="1825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7">
            <a:alphaModFix/>
          </a:blip>
          <a:srcRect b="15858" l="6856" r="5914" t="18230"/>
          <a:stretch/>
        </p:blipFill>
        <p:spPr>
          <a:xfrm>
            <a:off x="7068100" y="1816762"/>
            <a:ext cx="1990426" cy="2005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8">
            <a:alphaModFix/>
          </a:blip>
          <a:srcRect b="16991" l="11608" r="9371" t="27316"/>
          <a:stretch/>
        </p:blipFill>
        <p:spPr>
          <a:xfrm>
            <a:off x="5088236" y="2941804"/>
            <a:ext cx="1732351" cy="16279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Power Supply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673" y="1383337"/>
            <a:ext cx="4405475" cy="28109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30190" l="0" r="0" t="32362"/>
          <a:stretch/>
        </p:blipFill>
        <p:spPr>
          <a:xfrm>
            <a:off x="145700" y="1723550"/>
            <a:ext cx="4266843" cy="2130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CAD Refinement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5" y="1066800"/>
            <a:ext cx="2004707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382" y="1023625"/>
            <a:ext cx="1947912" cy="3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0694" y="1066800"/>
            <a:ext cx="2351353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5801" y="1262851"/>
            <a:ext cx="2525350" cy="30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Naming Conventions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281250" y="1197250"/>
            <a:ext cx="3720300" cy="1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Redid Naming Conventions for every SLDPRT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Too much similarity between names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550" y="1201900"/>
            <a:ext cx="4837649" cy="31738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